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7FB"/>
    <a:srgbClr val="FCFDFE"/>
    <a:srgbClr val="009999"/>
    <a:srgbClr val="00FF99"/>
    <a:srgbClr val="00FFCC"/>
    <a:srgbClr val="66FFCC"/>
    <a:srgbClr val="CCFFCC"/>
    <a:srgbClr val="33CC33"/>
    <a:srgbClr val="FFFFFF"/>
    <a:srgbClr val="37609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BL00102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8387" y="2708743"/>
            <a:ext cx="2525714" cy="2080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1" name="図 10" descr="BL00104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116" y="1556615"/>
            <a:ext cx="1491428" cy="2080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2" name="図 11" descr="BL00687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06680" y="2708743"/>
            <a:ext cx="2108572" cy="2080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4" name="図 13" descr="IN00625_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52448" y="2790008"/>
            <a:ext cx="1310476" cy="1386667"/>
          </a:xfrm>
          <a:prstGeom prst="rect">
            <a:avLst/>
          </a:prstGeom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15" name="図 14" descr="BL00104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116" y="4184907"/>
            <a:ext cx="1491428" cy="2080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6" name="右矢印 15"/>
          <p:cNvSpPr/>
          <p:nvPr/>
        </p:nvSpPr>
        <p:spPr>
          <a:xfrm rot="1800000">
            <a:off x="1745953" y="2196455"/>
            <a:ext cx="1080120" cy="576064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 rot="19773631">
            <a:off x="1745777" y="4762391"/>
            <a:ext cx="1080120" cy="576064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>
            <a:off x="5274692" y="3492599"/>
            <a:ext cx="648072" cy="576064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>
            <a:off x="7434932" y="3492599"/>
            <a:ext cx="648072" cy="576064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/>
        </p:nvSpPr>
        <p:spPr>
          <a:xfrm>
            <a:off x="1125415" y="792299"/>
            <a:ext cx="5589437" cy="1964969"/>
          </a:xfrm>
          <a:custGeom>
            <a:avLst/>
            <a:gdLst>
              <a:gd name="connsiteX0" fmla="*/ 5472333 w 5472333"/>
              <a:gd name="connsiteY0" fmla="*/ 2152357 h 2152357"/>
              <a:gd name="connsiteX1" fmla="*/ 5472333 w 5472333"/>
              <a:gd name="connsiteY1" fmla="*/ 14067 h 2152357"/>
              <a:gd name="connsiteX2" fmla="*/ 0 w 5472333"/>
              <a:gd name="connsiteY2" fmla="*/ 0 h 2152357"/>
              <a:gd name="connsiteX3" fmla="*/ 0 w 5472333"/>
              <a:gd name="connsiteY3" fmla="*/ 745587 h 215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333" h="2152357">
                <a:moveTo>
                  <a:pt x="5472333" y="2152357"/>
                </a:moveTo>
                <a:lnTo>
                  <a:pt x="5472333" y="14067"/>
                </a:lnTo>
                <a:lnTo>
                  <a:pt x="0" y="0"/>
                </a:lnTo>
                <a:lnTo>
                  <a:pt x="0" y="745587"/>
                </a:lnTo>
              </a:path>
            </a:pathLst>
          </a:custGeom>
          <a:ln w="127000">
            <a:solidFill>
              <a:schemeClr val="accent2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/>
          <p:cNvSpPr/>
          <p:nvPr/>
        </p:nvSpPr>
        <p:spPr>
          <a:xfrm flipV="1">
            <a:off x="1125415" y="5040771"/>
            <a:ext cx="5589437" cy="1964969"/>
          </a:xfrm>
          <a:custGeom>
            <a:avLst/>
            <a:gdLst>
              <a:gd name="connsiteX0" fmla="*/ 5472333 w 5472333"/>
              <a:gd name="connsiteY0" fmla="*/ 2152357 h 2152357"/>
              <a:gd name="connsiteX1" fmla="*/ 5472333 w 5472333"/>
              <a:gd name="connsiteY1" fmla="*/ 14067 h 2152357"/>
              <a:gd name="connsiteX2" fmla="*/ 0 w 5472333"/>
              <a:gd name="connsiteY2" fmla="*/ 0 h 2152357"/>
              <a:gd name="connsiteX3" fmla="*/ 0 w 5472333"/>
              <a:gd name="connsiteY3" fmla="*/ 745587 h 215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333" h="2152357">
                <a:moveTo>
                  <a:pt x="5472333" y="2152357"/>
                </a:moveTo>
                <a:lnTo>
                  <a:pt x="5472333" y="14067"/>
                </a:lnTo>
                <a:lnTo>
                  <a:pt x="0" y="0"/>
                </a:lnTo>
                <a:lnTo>
                  <a:pt x="0" y="745587"/>
                </a:lnTo>
              </a:path>
            </a:pathLst>
          </a:custGeom>
          <a:ln w="127000">
            <a:solidFill>
              <a:schemeClr val="accent2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14152" y="3708623"/>
            <a:ext cx="756084" cy="39604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r>
              <a:rPr kumimoji="1" lang="ja-JP" altLang="en-US" b="1" dirty="0" smtClean="0"/>
              <a:t>製造</a:t>
            </a:r>
            <a:endParaRPr kumimoji="1" lang="en-US" altLang="ja-JP" b="1" dirty="0" smtClean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178348" y="1764407"/>
            <a:ext cx="756084" cy="39604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r>
              <a:rPr kumimoji="1" lang="ja-JP" altLang="en-US" b="1" dirty="0" smtClean="0"/>
              <a:t>調達</a:t>
            </a:r>
            <a:endParaRPr kumimoji="1" lang="en-US" altLang="ja-JP" b="1" dirty="0" smtClean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178348" y="5364807"/>
            <a:ext cx="756084" cy="39604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r>
              <a:rPr kumimoji="1" lang="ja-JP" altLang="en-US" b="1" dirty="0" smtClean="0"/>
              <a:t>調達</a:t>
            </a:r>
            <a:endParaRPr kumimoji="1" lang="en-US" altLang="ja-JP" b="1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438488" y="4860751"/>
            <a:ext cx="756084" cy="39604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r>
              <a:rPr kumimoji="1" lang="ja-JP" altLang="en-US" b="1" dirty="0" smtClean="0"/>
              <a:t>組立</a:t>
            </a:r>
            <a:endParaRPr kumimoji="1" lang="en-US" altLang="ja-JP" b="1" dirty="0" smtClean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318808" y="4536715"/>
            <a:ext cx="756084" cy="396044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r>
              <a:rPr kumimoji="1" lang="ja-JP" altLang="en-US" b="1" dirty="0" smtClean="0"/>
              <a:t>検品</a:t>
            </a:r>
            <a:endParaRPr kumimoji="1" lang="en-US" altLang="ja-JP" b="1" dirty="0" smtClean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006440" y="936315"/>
            <a:ext cx="1764196" cy="396044"/>
          </a:xfrm>
          <a:prstGeom prst="rect">
            <a:avLst/>
          </a:prstGeom>
          <a:gradFill flip="none" rotWithShape="1">
            <a:lin ang="10800000" scaled="1"/>
            <a:tileRect/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normAutofit lnSpcReduction="10000"/>
          </a:bodyPr>
          <a:lstStyle/>
          <a:p>
            <a:r>
              <a:rPr kumimoji="1" lang="ja-JP" altLang="en-US" b="1" dirty="0" smtClean="0">
                <a:solidFill>
                  <a:schemeClr val="accent2">
                    <a:lumMod val="50000"/>
                  </a:schemeClr>
                </a:solidFill>
              </a:rPr>
              <a:t>フィードバック</a:t>
            </a:r>
            <a:endParaRPr kumimoji="1" lang="en-US" altLang="ja-JP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006440" y="6408923"/>
            <a:ext cx="1764196" cy="396044"/>
          </a:xfrm>
          <a:prstGeom prst="rect">
            <a:avLst/>
          </a:prstGeom>
          <a:gradFill flip="none" rotWithShape="1">
            <a:lin ang="10800000" scaled="1"/>
            <a:tileRect/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normAutofit lnSpcReduction="10000"/>
          </a:bodyPr>
          <a:lstStyle/>
          <a:p>
            <a:r>
              <a:rPr kumimoji="1" lang="ja-JP" altLang="en-US" b="1" dirty="0" smtClean="0">
                <a:solidFill>
                  <a:schemeClr val="accent2">
                    <a:lumMod val="50000"/>
                  </a:schemeClr>
                </a:solidFill>
              </a:rPr>
              <a:t>フィードバック</a:t>
            </a:r>
            <a:endParaRPr kumimoji="1" lang="en-US" altLang="ja-JP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623064" y="4968763"/>
            <a:ext cx="1224136" cy="61206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</a:rPr>
              <a:t>消費者</a:t>
            </a:r>
            <a:endParaRPr kumimoji="1" lang="en-US" altLang="ja-JP" sz="2400" b="1" dirty="0" smtClean="0">
              <a:solidFill>
                <a:schemeClr val="bg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858868" y="936315"/>
            <a:ext cx="37401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1"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部品調達組立フロー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</Words>
  <PresentationFormat>ユーザー設定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2008-11-17T05:18:55Z</dcterms:created>
  <dcterms:modified xsi:type="dcterms:W3CDTF">2015-02-11T11:23:42Z</dcterms:modified>
</cp:coreProperties>
</file>